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media/media3.mp4" ContentType="video/mp4"/>
  <Override PartName="/ppt/media/image6.png" ContentType="image/png"/>
  <Override PartName="/ppt/media/image4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hdphoto4.wdp" ContentType="image/vnd.ms-photo"/>
  <Override PartName="/ppt/media/hdphoto2.wdp" ContentType="image/vnd.ms-photo"/>
  <Override PartName="/ppt/media/hdphoto1.wdp" ContentType="image/vnd.ms-photo"/>
  <Override PartName="/ppt/media/hdphoto3.wdp" ContentType="image/vnd.ms-photo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jpeg" ContentType="image/jpeg"/>
  <Override PartName="/ppt/media/image12.png" ContentType="image/png"/>
  <Override PartName="/ppt/media/image10.png" ContentType="image/png"/>
  <Override PartName="/ppt/media/image11.png" ContentType="image/png"/>
  <Override PartName="/ppt/media/image13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</p:sldIdLst>
  <p:sldSz cx="9906000" cy="6858000"/>
  <p:notesSz cx="6669087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Fai clic per spostare la diapositiva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FBFBE12-D437-4D8C-A474-6BE4A92F492D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662040" y="739800"/>
            <a:ext cx="5346360" cy="370332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66360" y="4689360"/>
            <a:ext cx="5335920" cy="444276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777120" y="9376920"/>
            <a:ext cx="2890080" cy="493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4828601-37C2-455C-84BD-876007DDFA27}" type="slidenum">
              <a:rPr b="0" lang="it-IT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813708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68520" y="3964320"/>
            <a:ext cx="813708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3840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568520" y="396432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738400" y="396432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55736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070760" y="155736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568520" y="396432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070760" y="3964320"/>
            <a:ext cx="261972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68520" y="1557360"/>
            <a:ext cx="8137080" cy="460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8137080" cy="460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3970800" cy="460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38400" y="1557360"/>
            <a:ext cx="3970800" cy="460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68520" y="467280"/>
            <a:ext cx="6708600" cy="452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738400" y="1557360"/>
            <a:ext cx="3970800" cy="460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68520" y="396432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3970800" cy="460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3840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38400" y="396432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6852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38400" y="1557360"/>
            <a:ext cx="397080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68520" y="3964320"/>
            <a:ext cx="8137080" cy="219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92880" y="6357600"/>
            <a:ext cx="43678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rgbClr val="000000"/>
                </a:solidFill>
                <a:latin typeface="Arial"/>
              </a:rPr>
              <a:t>Page </a:t>
            </a:r>
            <a:endParaRPr b="0" lang="it-IT" sz="800" spc="-1" strike="noStrike">
              <a:latin typeface="Arial"/>
            </a:endParaRPr>
          </a:p>
        </p:txBody>
      </p:sp>
      <p:pic>
        <p:nvPicPr>
          <p:cNvPr id="1" name="DA286EC2-3C62-4B18-B867-324B71CE1782" descr=""/>
          <p:cNvPicPr/>
          <p:nvPr/>
        </p:nvPicPr>
        <p:blipFill>
          <a:blip r:embed="rId2"/>
          <a:stretch/>
        </p:blipFill>
        <p:spPr>
          <a:xfrm>
            <a:off x="8082720" y="131400"/>
            <a:ext cx="1756440" cy="84204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"/>
          <p:cNvPicPr/>
          <p:nvPr/>
        </p:nvPicPr>
        <p:blipFill>
          <a:blip r:embed="rId3"/>
          <a:srcRect l="0" t="1001" r="5493" b="1973"/>
          <a:stretch/>
        </p:blipFill>
        <p:spPr>
          <a:xfrm>
            <a:off x="-72000" y="-99360"/>
            <a:ext cx="1640160" cy="69843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68520" y="467280"/>
            <a:ext cx="6708600" cy="975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568520" y="1557360"/>
            <a:ext cx="8137080" cy="4608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320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355680" indent="-175680">
              <a:lnSpc>
                <a:spcPct val="100000"/>
              </a:lnSpc>
              <a:spcBef>
                <a:spcPts val="281"/>
              </a:spcBef>
              <a:spcAft>
                <a:spcPts val="28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720720" indent="-185400">
              <a:lnSpc>
                <a:spcPct val="100000"/>
              </a:lnSpc>
              <a:spcBef>
                <a:spcPts val="281"/>
              </a:spcBef>
              <a:spcAft>
                <a:spcPts val="28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076400" indent="-175680">
              <a:lnSpc>
                <a:spcPct val="100000"/>
              </a:lnSpc>
              <a:spcBef>
                <a:spcPts val="281"/>
              </a:spcBef>
              <a:spcAft>
                <a:spcPts val="28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1432080" indent="-175680">
              <a:lnSpc>
                <a:spcPct val="100000"/>
              </a:lnSpc>
              <a:spcBef>
                <a:spcPts val="281"/>
              </a:spcBef>
              <a:spcAft>
                <a:spcPts val="28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1568520" y="132840"/>
            <a:ext cx="6708240" cy="277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241"/>
              </a:spcBef>
              <a:spcAft>
                <a:spcPts val="241"/>
              </a:spcAf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video" Target="../media/media3.mp4"/><Relationship Id="rId2" Type="http://schemas.microsoft.com/office/2007/relationships/media" Target="../media/media3.mp4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microsoft.com/office/2007/relationships/hdphoto" Target="../media/hdphoto2.wdp"/><Relationship Id="rId6" Type="http://schemas.openxmlformats.org/officeDocument/2006/relationships/image" Target="../media/image12.png"/><Relationship Id="rId7" Type="http://schemas.microsoft.com/office/2007/relationships/hdphoto" Target="../media/hdphoto3.wdp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microsoft.com/office/2007/relationships/hdphoto" Target="../media/hdphoto4.wdp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523520" y="467640"/>
            <a:ext cx="6708600" cy="97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Motivare e Supportare gli utenti in tutte le fasi dell’esercizio con le App Kompan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7467120" y="2510280"/>
            <a:ext cx="2124360" cy="1614240"/>
          </a:xfrm>
          <a:prstGeom prst="rect">
            <a:avLst/>
          </a:prstGeom>
          <a:ln>
            <a:noFill/>
          </a:ln>
        </p:spPr>
      </p:pic>
      <p:pic>
        <p:nvPicPr>
          <p:cNvPr id="50" name="Content Placeholder 3" descr=""/>
          <p:cNvPicPr/>
          <p:nvPr/>
        </p:nvPicPr>
        <p:blipFill>
          <a:blip r:embed="rId4"/>
          <a:stretch/>
        </p:blipFill>
        <p:spPr>
          <a:xfrm>
            <a:off x="1307520" y="2349000"/>
            <a:ext cx="4018320" cy="2678760"/>
          </a:xfrm>
          <a:prstGeom prst="rect">
            <a:avLst/>
          </a:prstGeom>
          <a:ln>
            <a:noFill/>
          </a:ln>
          <a:effectLst>
            <a:outerShdw algn="ctr" dir="2700000" dist="35921" rotWithShape="0">
              <a:schemeClr val="bg2"/>
            </a:outerShdw>
          </a:effectLst>
        </p:spPr>
      </p:pic>
      <p:sp>
        <p:nvSpPr>
          <p:cNvPr id="51" name="CustomShape 2"/>
          <p:cNvSpPr/>
          <p:nvPr/>
        </p:nvSpPr>
        <p:spPr>
          <a:xfrm>
            <a:off x="5553360" y="1772640"/>
            <a:ext cx="647640" cy="5756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52" name="Picture 8" descr=""/>
          <p:cNvPicPr/>
          <p:nvPr/>
        </p:nvPicPr>
        <p:blipFill>
          <a:blip r:embed="rId5"/>
          <a:stretch/>
        </p:blipFill>
        <p:spPr>
          <a:xfrm>
            <a:off x="7106760" y="3077640"/>
            <a:ext cx="864360" cy="611640"/>
          </a:xfrm>
          <a:prstGeom prst="rect">
            <a:avLst/>
          </a:prstGeom>
          <a:ln>
            <a:noFill/>
          </a:ln>
        </p:spPr>
      </p:pic>
      <p:sp>
        <p:nvSpPr>
          <p:cNvPr id="53" name="CustomShape 3"/>
          <p:cNvSpPr/>
          <p:nvPr/>
        </p:nvSpPr>
        <p:spPr>
          <a:xfrm>
            <a:off x="5742720" y="4377960"/>
            <a:ext cx="577440" cy="5756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54" name="Picture 10" descr=""/>
          <p:cNvPicPr/>
          <p:nvPr/>
        </p:nvPicPr>
        <p:blipFill>
          <a:blip r:embed="rId6"/>
          <a:stretch/>
        </p:blipFill>
        <p:spPr>
          <a:xfrm>
            <a:off x="6789600" y="5605560"/>
            <a:ext cx="1048320" cy="62604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55" name="CustomShape 4"/>
          <p:cNvSpPr/>
          <p:nvPr/>
        </p:nvSpPr>
        <p:spPr>
          <a:xfrm>
            <a:off x="5978880" y="1863000"/>
            <a:ext cx="3671640" cy="2297520"/>
          </a:xfrm>
          <a:prstGeom prst="roundRect">
            <a:avLst>
              <a:gd name="adj" fmla="val 16667"/>
            </a:avLst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5"/>
          <p:cNvSpPr/>
          <p:nvPr/>
        </p:nvSpPr>
        <p:spPr>
          <a:xfrm>
            <a:off x="6207480" y="1793880"/>
            <a:ext cx="31680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Puoi fare una scansione degli esercizi individuali e guardare le animazioni di esercizi su YouTube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5961240" y="4333680"/>
            <a:ext cx="3705840" cy="2297520"/>
          </a:xfrm>
          <a:prstGeom prst="roundRect">
            <a:avLst>
              <a:gd name="adj" fmla="val 16667"/>
            </a:avLst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7"/>
          <p:cNvSpPr/>
          <p:nvPr/>
        </p:nvSpPr>
        <p:spPr>
          <a:xfrm>
            <a:off x="6247080" y="1296360"/>
            <a:ext cx="3088440" cy="4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Due modi di usare lo strato digitale durante l’allenamento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</p:txBody>
      </p:sp>
      <p:sp>
        <p:nvSpPr>
          <p:cNvPr id="59" name="CustomShape 8"/>
          <p:cNvSpPr/>
          <p:nvPr/>
        </p:nvSpPr>
        <p:spPr>
          <a:xfrm>
            <a:off x="6446880" y="4584600"/>
            <a:ext cx="30488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Puoi fare una scansione del codice QR sul segno e scarica re la KOMPAN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Sport &amp; Fitness Training App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60" name="CustomShape 9"/>
          <p:cNvSpPr/>
          <p:nvPr/>
        </p:nvSpPr>
        <p:spPr>
          <a:xfrm>
            <a:off x="10652040" y="8835480"/>
            <a:ext cx="11890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000000"/>
                </a:solidFill>
                <a:latin typeface="Arial"/>
              </a:rPr>
              <a:t>Training app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61" name="CustomShape 10"/>
          <p:cNvSpPr/>
          <p:nvPr/>
        </p:nvSpPr>
        <p:spPr>
          <a:xfrm>
            <a:off x="8302680" y="6372720"/>
            <a:ext cx="85176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700" spc="-1" strike="noStrike">
                <a:solidFill>
                  <a:srgbClr val="000000"/>
                </a:solidFill>
                <a:latin typeface="Arial"/>
              </a:rPr>
              <a:t>TRAINING APP</a:t>
            </a:r>
            <a:endParaRPr b="0" lang="it-IT" sz="700" spc="-1" strike="noStrike">
              <a:latin typeface="Arial"/>
            </a:endParaRPr>
          </a:p>
        </p:txBody>
      </p:sp>
      <p:pic>
        <p:nvPicPr>
          <p:cNvPr id="62" name="Picture 4" descr=""/>
          <p:cNvPicPr/>
          <p:nvPr/>
        </p:nvPicPr>
        <p:blipFill>
          <a:blip r:embed="rId7"/>
          <a:stretch/>
        </p:blipFill>
        <p:spPr>
          <a:xfrm>
            <a:off x="8232480" y="5360400"/>
            <a:ext cx="1008000" cy="107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400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568160" y="474120"/>
            <a:ext cx="6708600" cy="97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Facile navigazione su dispositivi mobili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4" descr=""/>
          <p:cNvPicPr/>
          <p:nvPr/>
        </p:nvPicPr>
        <p:blipFill>
          <a:blip r:embed="rId1"/>
          <a:srcRect l="8436" t="0" r="0" b="7827"/>
          <a:stretch/>
        </p:blipFill>
        <p:spPr>
          <a:xfrm>
            <a:off x="1419840" y="996120"/>
            <a:ext cx="3127320" cy="5585040"/>
          </a:xfrm>
          <a:prstGeom prst="rect">
            <a:avLst/>
          </a:prstGeom>
          <a:ln>
            <a:noFill/>
          </a:ln>
        </p:spPr>
      </p:pic>
      <p:sp>
        <p:nvSpPr>
          <p:cNvPr id="65" name="CustomShape 2"/>
          <p:cNvSpPr/>
          <p:nvPr/>
        </p:nvSpPr>
        <p:spPr>
          <a:xfrm>
            <a:off x="6033240" y="1676520"/>
            <a:ext cx="17776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Fai un allenamento: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programma locale, 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standard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4425480" y="3093120"/>
            <a:ext cx="1423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Programma d’allenamento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6033240" y="2925000"/>
            <a:ext cx="1734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Monitoraggio del progresso: ad es. Obiettivi, peso, indice di massa corporea, calorie, ecc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68" name="CustomShape 5"/>
          <p:cNvSpPr/>
          <p:nvPr/>
        </p:nvSpPr>
        <p:spPr>
          <a:xfrm>
            <a:off x="4160880" y="1711080"/>
            <a:ext cx="17341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Trova l’area di allenamento più vicina a te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69" name="CustomShape 6"/>
          <p:cNvSpPr/>
          <p:nvPr/>
        </p:nvSpPr>
        <p:spPr>
          <a:xfrm>
            <a:off x="8052120" y="3101400"/>
            <a:ext cx="15811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Modificare il proprio profilo - lingua, sensori hardware, posizione ecc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70" name="CustomShape 7"/>
          <p:cNvSpPr/>
          <p:nvPr/>
        </p:nvSpPr>
        <p:spPr>
          <a:xfrm>
            <a:off x="4953960" y="4891320"/>
            <a:ext cx="15976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Comunicare con gli amici e la comunità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71" name="Picture 38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376880" y="4918320"/>
            <a:ext cx="366840" cy="345960"/>
          </a:xfrm>
          <a:prstGeom prst="rect">
            <a:avLst/>
          </a:prstGeom>
          <a:ln w="3240">
            <a:solidFill>
              <a:schemeClr val="tx1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</p:spPr>
      </p:pic>
      <p:pic>
        <p:nvPicPr>
          <p:cNvPr id="72" name="Picture 39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800960" y="5434920"/>
            <a:ext cx="366840" cy="362520"/>
          </a:xfrm>
          <a:prstGeom prst="rect">
            <a:avLst/>
          </a:prstGeom>
          <a:ln w="63360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3" name="CustomShape 8"/>
          <p:cNvSpPr/>
          <p:nvPr/>
        </p:nvSpPr>
        <p:spPr>
          <a:xfrm>
            <a:off x="5369040" y="5409720"/>
            <a:ext cx="1332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Partecipa  a sfide e vinci  premi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74" name="Picture 41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169600" y="5913000"/>
            <a:ext cx="365040" cy="346320"/>
          </a:xfrm>
          <a:prstGeom prst="rect">
            <a:avLst/>
          </a:prstGeom>
          <a:ln w="63360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5" name="CustomShape 9"/>
          <p:cNvSpPr/>
          <p:nvPr/>
        </p:nvSpPr>
        <p:spPr>
          <a:xfrm>
            <a:off x="5751720" y="5864040"/>
            <a:ext cx="15051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Partecipa a gruppi o comunità (Crea gruppi via web)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76" name="CustomShape 10"/>
          <p:cNvSpPr/>
          <p:nvPr/>
        </p:nvSpPr>
        <p:spPr>
          <a:xfrm>
            <a:off x="6297120" y="4394160"/>
            <a:ext cx="1295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App Nutrizione gratuita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77" name="Picture 47" descr=""/>
          <p:cNvPicPr/>
          <p:nvPr/>
        </p:nvPicPr>
        <p:blipFill>
          <a:blip r:embed="rId8"/>
          <a:stretch/>
        </p:blipFill>
        <p:spPr>
          <a:xfrm>
            <a:off x="7329240" y="4995360"/>
            <a:ext cx="410400" cy="371520"/>
          </a:xfrm>
          <a:prstGeom prst="rect">
            <a:avLst/>
          </a:prstGeom>
          <a:ln>
            <a:noFill/>
          </a:ln>
        </p:spPr>
      </p:pic>
      <p:sp>
        <p:nvSpPr>
          <p:cNvPr id="78" name="CustomShape 11"/>
          <p:cNvSpPr/>
          <p:nvPr/>
        </p:nvSpPr>
        <p:spPr>
          <a:xfrm>
            <a:off x="8012520" y="4889880"/>
            <a:ext cx="1332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Aggiorna il tuo calendario di attività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79" name="Picture 31" descr="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 rot="2373000">
            <a:off x="7687800" y="5590800"/>
            <a:ext cx="410400" cy="412560"/>
          </a:xfrm>
          <a:prstGeom prst="rect">
            <a:avLst/>
          </a:prstGeom>
          <a:ln w="63360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" name="CustomShape 12"/>
          <p:cNvSpPr/>
          <p:nvPr/>
        </p:nvSpPr>
        <p:spPr>
          <a:xfrm>
            <a:off x="7811280" y="5889960"/>
            <a:ext cx="137520" cy="90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13"/>
          <p:cNvSpPr/>
          <p:nvPr/>
        </p:nvSpPr>
        <p:spPr>
          <a:xfrm>
            <a:off x="8367480" y="5538240"/>
            <a:ext cx="133200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Registra il tuo allenamento o fai un allenamento - Condividi su social network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82" name="Picture 3" descr=""/>
          <p:cNvPicPr/>
          <p:nvPr/>
        </p:nvPicPr>
        <p:blipFill>
          <a:blip r:embed="rId11"/>
          <a:stretch/>
        </p:blipFill>
        <p:spPr>
          <a:xfrm>
            <a:off x="1712160" y="1728720"/>
            <a:ext cx="2243880" cy="4003920"/>
          </a:xfrm>
          <a:prstGeom prst="rect">
            <a:avLst/>
          </a:prstGeom>
          <a:ln>
            <a:noFill/>
          </a:ln>
        </p:spPr>
      </p:pic>
      <p:pic>
        <p:nvPicPr>
          <p:cNvPr id="83" name="Picture 5" descr=""/>
          <p:cNvPicPr/>
          <p:nvPr/>
        </p:nvPicPr>
        <p:blipFill>
          <a:blip r:embed="rId12"/>
          <a:stretch/>
        </p:blipFill>
        <p:spPr>
          <a:xfrm>
            <a:off x="4717440" y="1086480"/>
            <a:ext cx="655560" cy="572400"/>
          </a:xfrm>
          <a:prstGeom prst="rect">
            <a:avLst/>
          </a:prstGeom>
          <a:ln>
            <a:noFill/>
          </a:ln>
        </p:spPr>
      </p:pic>
      <p:pic>
        <p:nvPicPr>
          <p:cNvPr id="84" name="Picture 6" descr=""/>
          <p:cNvPicPr/>
          <p:nvPr/>
        </p:nvPicPr>
        <p:blipFill>
          <a:blip r:embed="rId13"/>
          <a:stretch/>
        </p:blipFill>
        <p:spPr>
          <a:xfrm>
            <a:off x="6598800" y="1086480"/>
            <a:ext cx="655560" cy="533880"/>
          </a:xfrm>
          <a:prstGeom prst="rect">
            <a:avLst/>
          </a:prstGeom>
          <a:ln>
            <a:noFill/>
          </a:ln>
        </p:spPr>
      </p:pic>
      <p:pic>
        <p:nvPicPr>
          <p:cNvPr id="85" name="Picture 7" descr=""/>
          <p:cNvPicPr/>
          <p:nvPr/>
        </p:nvPicPr>
        <p:blipFill>
          <a:blip r:embed="rId14"/>
          <a:stretch/>
        </p:blipFill>
        <p:spPr>
          <a:xfrm>
            <a:off x="8480520" y="1086480"/>
            <a:ext cx="655560" cy="551160"/>
          </a:xfrm>
          <a:prstGeom prst="rect">
            <a:avLst/>
          </a:prstGeom>
          <a:ln>
            <a:noFill/>
          </a:ln>
        </p:spPr>
      </p:pic>
      <p:sp>
        <p:nvSpPr>
          <p:cNvPr id="86" name="CustomShape 14"/>
          <p:cNvSpPr/>
          <p:nvPr/>
        </p:nvSpPr>
        <p:spPr>
          <a:xfrm>
            <a:off x="7833240" y="1676520"/>
            <a:ext cx="20228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Trova esercizi specifici in base ai muscoli o alle attrezzature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87" name="Line 15"/>
          <p:cNvSpPr/>
          <p:nvPr/>
        </p:nvSpPr>
        <p:spPr>
          <a:xfrm>
            <a:off x="4392000" y="2230560"/>
            <a:ext cx="5105880" cy="360"/>
          </a:xfrm>
          <a:prstGeom prst="line">
            <a:avLst/>
          </a:prstGeom>
          <a:ln>
            <a:solidFill>
              <a:srgbClr val="b0232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10" descr=""/>
          <p:cNvPicPr/>
          <p:nvPr/>
        </p:nvPicPr>
        <p:blipFill>
          <a:blip r:embed="rId15"/>
          <a:stretch/>
        </p:blipFill>
        <p:spPr>
          <a:xfrm>
            <a:off x="4717440" y="2349000"/>
            <a:ext cx="654840" cy="662760"/>
          </a:xfrm>
          <a:prstGeom prst="rect">
            <a:avLst/>
          </a:prstGeom>
          <a:ln>
            <a:noFill/>
          </a:ln>
        </p:spPr>
      </p:pic>
      <p:pic>
        <p:nvPicPr>
          <p:cNvPr id="89" name="Picture 11" descr=""/>
          <p:cNvPicPr/>
          <p:nvPr/>
        </p:nvPicPr>
        <p:blipFill>
          <a:blip r:embed="rId16"/>
          <a:stretch/>
        </p:blipFill>
        <p:spPr>
          <a:xfrm>
            <a:off x="6602760" y="2349000"/>
            <a:ext cx="654840" cy="642960"/>
          </a:xfrm>
          <a:prstGeom prst="rect">
            <a:avLst/>
          </a:prstGeom>
          <a:ln>
            <a:noFill/>
          </a:ln>
        </p:spPr>
      </p:pic>
      <p:pic>
        <p:nvPicPr>
          <p:cNvPr id="90" name="Picture 12" descr=""/>
          <p:cNvPicPr/>
          <p:nvPr/>
        </p:nvPicPr>
        <p:blipFill>
          <a:blip r:embed="rId17"/>
          <a:stretch/>
        </p:blipFill>
        <p:spPr>
          <a:xfrm>
            <a:off x="8485920" y="2352960"/>
            <a:ext cx="654840" cy="679680"/>
          </a:xfrm>
          <a:prstGeom prst="rect">
            <a:avLst/>
          </a:prstGeom>
          <a:ln>
            <a:noFill/>
          </a:ln>
        </p:spPr>
      </p:pic>
      <p:sp>
        <p:nvSpPr>
          <p:cNvPr id="91" name="Line 16"/>
          <p:cNvSpPr/>
          <p:nvPr/>
        </p:nvSpPr>
        <p:spPr>
          <a:xfrm>
            <a:off x="4392000" y="3645000"/>
            <a:ext cx="5105880" cy="360"/>
          </a:xfrm>
          <a:prstGeom prst="line">
            <a:avLst/>
          </a:prstGeom>
          <a:ln>
            <a:solidFill>
              <a:srgbClr val="b0232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13" descr=""/>
          <p:cNvPicPr/>
          <p:nvPr/>
        </p:nvPicPr>
        <p:blipFill>
          <a:blip r:embed="rId18"/>
          <a:stretch/>
        </p:blipFill>
        <p:spPr>
          <a:xfrm>
            <a:off x="4717440" y="3734640"/>
            <a:ext cx="654840" cy="623160"/>
          </a:xfrm>
          <a:prstGeom prst="rect">
            <a:avLst/>
          </a:prstGeom>
          <a:ln>
            <a:noFill/>
          </a:ln>
        </p:spPr>
      </p:pic>
      <p:pic>
        <p:nvPicPr>
          <p:cNvPr id="93" name="Picture 14" descr=""/>
          <p:cNvPicPr/>
          <p:nvPr/>
        </p:nvPicPr>
        <p:blipFill>
          <a:blip r:embed="rId19"/>
          <a:stretch/>
        </p:blipFill>
        <p:spPr>
          <a:xfrm>
            <a:off x="6594480" y="3728880"/>
            <a:ext cx="654840" cy="650880"/>
          </a:xfrm>
          <a:prstGeom prst="rect">
            <a:avLst/>
          </a:prstGeom>
          <a:ln>
            <a:noFill/>
          </a:ln>
        </p:spPr>
      </p:pic>
      <p:pic>
        <p:nvPicPr>
          <p:cNvPr id="94" name="Picture 15" descr=""/>
          <p:cNvPicPr/>
          <p:nvPr/>
        </p:nvPicPr>
        <p:blipFill>
          <a:blip r:embed="rId20"/>
          <a:stretch/>
        </p:blipFill>
        <p:spPr>
          <a:xfrm>
            <a:off x="8481240" y="3731040"/>
            <a:ext cx="654840" cy="658800"/>
          </a:xfrm>
          <a:prstGeom prst="rect">
            <a:avLst/>
          </a:prstGeom>
          <a:ln>
            <a:noFill/>
          </a:ln>
        </p:spPr>
      </p:pic>
      <p:sp>
        <p:nvSpPr>
          <p:cNvPr id="95" name="CustomShape 17"/>
          <p:cNvSpPr/>
          <p:nvPr/>
        </p:nvSpPr>
        <p:spPr>
          <a:xfrm>
            <a:off x="4635000" y="4395600"/>
            <a:ext cx="12956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Ultime notizie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96" name="CustomShape 18"/>
          <p:cNvSpPr/>
          <p:nvPr/>
        </p:nvSpPr>
        <p:spPr>
          <a:xfrm>
            <a:off x="8234280" y="4386960"/>
            <a:ext cx="1295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</a:rPr>
              <a:t>Scanner Codice QR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97" name="Line 19"/>
          <p:cNvSpPr/>
          <p:nvPr/>
        </p:nvSpPr>
        <p:spPr>
          <a:xfrm>
            <a:off x="4392000" y="4772520"/>
            <a:ext cx="5105880" cy="360"/>
          </a:xfrm>
          <a:prstGeom prst="line">
            <a:avLst/>
          </a:prstGeom>
          <a:ln>
            <a:solidFill>
              <a:srgbClr val="b0232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0"/>
          <p:cNvSpPr/>
          <p:nvPr/>
        </p:nvSpPr>
        <p:spPr>
          <a:xfrm>
            <a:off x="7706880" y="5823720"/>
            <a:ext cx="227520" cy="8928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9" name="Line 21"/>
          <p:cNvSpPr/>
          <p:nvPr/>
        </p:nvSpPr>
        <p:spPr>
          <a:xfrm>
            <a:off x="5848920" y="1086120"/>
            <a:ext cx="360" cy="3686400"/>
          </a:xfrm>
          <a:prstGeom prst="line">
            <a:avLst/>
          </a:prstGeom>
          <a:ln>
            <a:solidFill>
              <a:srgbClr val="b0232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Line 22"/>
          <p:cNvSpPr/>
          <p:nvPr/>
        </p:nvSpPr>
        <p:spPr>
          <a:xfrm>
            <a:off x="7831800" y="1090080"/>
            <a:ext cx="360" cy="3686400"/>
          </a:xfrm>
          <a:prstGeom prst="line">
            <a:avLst/>
          </a:prstGeom>
          <a:ln>
            <a:solidFill>
              <a:srgbClr val="b0232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" dur="indefinite" restart="never" nodeType="tmRoot">
          <p:childTnLst>
            <p:seq>
              <p:cTn id="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3" descr=""/>
          <p:cNvPicPr/>
          <p:nvPr/>
        </p:nvPicPr>
        <p:blipFill>
          <a:blip r:embed="rId1"/>
          <a:stretch/>
        </p:blipFill>
        <p:spPr>
          <a:xfrm>
            <a:off x="2792880" y="1268640"/>
            <a:ext cx="5136840" cy="5422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1568160" y="476640"/>
            <a:ext cx="6708600" cy="97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Sito web personalizzato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con facile panoramica e molte opportunità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"/>
          <p:cNvGrpSpPr/>
          <p:nvPr/>
        </p:nvGrpSpPr>
        <p:grpSpPr>
          <a:xfrm>
            <a:off x="1054080" y="1412640"/>
            <a:ext cx="6346800" cy="4045320"/>
            <a:chOff x="1054080" y="1412640"/>
            <a:chExt cx="6346800" cy="4045320"/>
          </a:xfrm>
        </p:grpSpPr>
        <p:pic>
          <p:nvPicPr>
            <p:cNvPr id="104" name="Shape 177" descr=""/>
            <p:cNvPicPr/>
            <p:nvPr/>
          </p:nvPicPr>
          <p:blipFill>
            <a:blip r:embed="rId1"/>
            <a:stretch/>
          </p:blipFill>
          <p:spPr>
            <a:xfrm>
              <a:off x="1054080" y="1412640"/>
              <a:ext cx="6346800" cy="404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24" descr=""/>
            <p:cNvPicPr/>
            <p:nvPr/>
          </p:nvPicPr>
          <p:blipFill>
            <a:blip r:embed="rId2"/>
            <a:stretch/>
          </p:blipFill>
          <p:spPr>
            <a:xfrm>
              <a:off x="2170080" y="1799280"/>
              <a:ext cx="4129920" cy="278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6" name="CustomShape 2"/>
          <p:cNvSpPr/>
          <p:nvPr/>
        </p:nvSpPr>
        <p:spPr>
          <a:xfrm>
            <a:off x="1496520" y="436320"/>
            <a:ext cx="670860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Integrazione della App di Nutrizione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7257240" y="1772640"/>
            <a:ext cx="2436480" cy="22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</a:rPr>
              <a:t>Funzionalità: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Piano Personale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Registro di Nutrizione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Feedback visivo diretto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Self-management o coaching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Database con più di cibi 50.000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Creazione di alimenti e pasti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•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</a:rPr>
              <a:t>Scanner di codici a barre</a:t>
            </a:r>
            <a:endParaRPr b="0" lang="it-IT" sz="1200" spc="-1" strike="noStrike">
              <a:latin typeface="Arial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LibreOffice/6.0.4.2$Linux_X86_64 LibreOffice_project/00m0$Build-2</Application>
  <Words>224</Words>
  <Paragraphs>39</Paragraphs>
  <Company>KOMPANGroup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2008-09-16T06:50:31Z</dcterms:created>
  <dc:creator>Trine Lund Hansen</dc:creator>
  <dc:description/>
  <dc:language>it-IT</dc:language>
  <cp:lastModifiedBy>Giovanna Saporiti</cp:lastModifiedBy>
  <cp:lastPrinted>2016-02-16T11:51:29Z</cp:lastPrinted>
  <dcterms:modified xsi:type="dcterms:W3CDTF">2018-10-08T09:30:44Z</dcterms:modified>
  <cp:revision>856</cp:revision>
  <dc:subject/>
  <dc:title>Monthly Review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KOMPANGroup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1</vt:i4>
  </property>
  <property fmtid="{D5CDD505-2E9C-101B-9397-08002B2CF9AE}" pid="9" name="PresentationFormat">
    <vt:lpwstr>A4 Paper (210x297 mm)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</vt:i4>
  </property>
</Properties>
</file>